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3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4.xml" ContentType="application/vnd.openxmlformats-officedocument.presentationml.notesSlide+xml"/>
  <Override PartName="/ppt/ink/ink408.xml" ContentType="application/inkml+xml"/>
  <Override PartName="/ppt/notesSlides/notesSlide65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6.xml" ContentType="application/vnd.openxmlformats-officedocument.presentationml.notesSlide+xml"/>
  <Override PartName="/ppt/ink/ink425.xml" ContentType="application/inkml+xml"/>
  <Override PartName="/ppt/notesSlides/notesSlide67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8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69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0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2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65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alibri Light" panose="020F0302020204030204" pitchFamily="34" charset="0"/>
      <p:regular r:id="rId99"/>
      <p:italic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92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2">2152 1057 54 0,'-11'5'27'0,"33"-10"-25"0,-5 0 45 16,5 5-45-16,18-5 0 16,10 0 0-16,17 0 0 15,-5-5-7-15,-1 1 1 16,-10 9-4-16,-12-5 1 16,-11 5-10-16,-17 5 0 15</inkml:trace>
  <inkml:trace contextRef="#ctx0" brushRef="#br0" timeOffset="17.4992">2169 813 34 0,'0'0'17'0,"0"25"-10"0,0-25 17 16,0 20-23-1,0 10 1-15,0 5 1 16,0 10 1-16,0 5-5 0,0 9 1 16,0 1 2-16,0-10 0 15,0-5-3-15,0-5 0 16,5-11-9-16,1-4 0 16,5-10-2-16,6-5 1 15</inkml:trace>
  <inkml:trace contextRef="#ctx0" brushRef="#br0" timeOffset="18.4992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3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6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9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8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7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71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5">3181 431 43 0,'-40'21'21'0,"51"-6"-16"0,1-10 39 16,17-5-44-16,5-5 1 16,12-5 0-16,6 0 0 15,6-6-5-15,0-4 1 16,-6 4-4-16,-6 1 1 16,-11 0-9-16,-7 4 1 15</inkml:trace>
          <inkml:trace contextRef="#ctx0" brushRef="#br0" timeOffset="-360.336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dirty="0" smtClean="0"/>
              <a:t>).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</a:t>
            </a:r>
            <a:r>
              <a:rPr lang="it-IT" dirty="0" smtClean="0"/>
              <a:t>11/14.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</a:t>
            </a:r>
            <a:r>
              <a:rPr lang="it-IT" dirty="0" smtClean="0"/>
              <a:t>2014</a:t>
            </a:r>
            <a:r>
              <a:rPr lang="en-US" dirty="0" smtClean="0"/>
              <a:t>/2015</a:t>
            </a:r>
            <a:r>
              <a:rPr lang="it-IT" dirty="0" smtClean="0"/>
              <a:t>, </a:t>
            </a:r>
            <a:r>
              <a:rPr lang="it-IT" dirty="0" smtClean="0"/>
              <a:t>Meeting C++,</a:t>
            </a:r>
            <a:r>
              <a:rPr lang="it-IT" baseline="0" dirty="0" smtClean="0"/>
              <a:t> </a:t>
            </a:r>
            <a:r>
              <a:rPr lang="it-IT" dirty="0" smtClean="0"/>
              <a:t>C</a:t>
            </a:r>
            <a:r>
              <a:rPr lang="it-IT" dirty="0" smtClean="0"/>
              <a:t>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</a:t>
            </a:r>
            <a:r>
              <a:rPr lang="it-IT" dirty="0" smtClean="0"/>
              <a:t>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</a:t>
            </a:r>
            <a:r>
              <a:rPr lang="it-IT" dirty="0" smtClean="0"/>
              <a:t>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smtClean="0"/>
              <a:t>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</a:t>
            </a:r>
            <a:r>
              <a:rPr lang="en-US" dirty="0" smtClean="0"/>
              <a:t>moving on, ask if notions of entity/component/system</a:t>
            </a:r>
            <a:r>
              <a:rPr lang="en-US" baseline="0" dirty="0" smtClean="0"/>
              <a:t> are clear to everyone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</a:t>
            </a:r>
            <a:r>
              <a:rPr lang="en-US" baseline="0" dirty="0" smtClean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</a:t>
            </a:r>
            <a:r>
              <a:rPr lang="en-US" baseline="0" dirty="0" smtClean="0"/>
              <a:t>code example soon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</a:t>
            </a:r>
            <a:r>
              <a:rPr lang="en-US" baseline="0" dirty="0" smtClean="0"/>
              <a:t>5.3.0.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need to test g++ 6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</a:t>
            </a:r>
            <a:r>
              <a:rPr lang="en-US" dirty="0" smtClean="0"/>
              <a:t>circles: </a:t>
            </a:r>
            <a:r>
              <a:rPr lang="en-US" dirty="0" smtClean="0"/>
              <a:t>systems.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</a:t>
            </a:r>
            <a:r>
              <a:rPr lang="en-US" baseline="0" dirty="0" smtClean="0"/>
              <a:t>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</a:t>
            </a:r>
            <a:r>
              <a:rPr lang="en-US" baseline="0" dirty="0" smtClean="0"/>
              <a:t>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</a:t>
            </a:r>
            <a:r>
              <a:rPr lang="en-US" baseline="0" dirty="0" smtClean="0"/>
              <a:t>dependent-typing.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</a:t>
            </a:r>
            <a:r>
              <a:rPr lang="en-US" baseline="0" dirty="0" smtClean="0"/>
              <a:t>C++Now (?)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</a:t>
            </a:r>
            <a:r>
              <a:rPr lang="en-US" baseline="0" dirty="0" smtClean="0"/>
              <a:t>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smtClean="0"/>
              <a:t>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</a:t>
            </a:r>
            <a:r>
              <a:rPr lang="en-US" baseline="0" dirty="0" smtClean="0"/>
              <a:t>long as the get and the add methods are provided, any class can be a valid chunk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</a:t>
            </a:r>
            <a:r>
              <a:rPr lang="it-IT" dirty="0" smtClean="0"/>
              <a:t>».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</a:t>
            </a:r>
            <a:r>
              <a:rPr lang="en-US" baseline="0" dirty="0" smtClean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</a:t>
            </a:r>
            <a:r>
              <a:rPr lang="en-US" baseline="0" dirty="0" smtClean="0"/>
              <a:t>problem.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</a:t>
            </a:r>
            <a:r>
              <a:rPr lang="en-US" baseline="0" dirty="0" smtClean="0"/>
              <a:t>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smtClean="0"/>
              <a:t>Pay for</a:t>
            </a:r>
            <a:r>
              <a:rPr lang="en-US" baseline="0" dirty="0" smtClean="0"/>
              <a:t> what you use</a:t>
            </a:r>
            <a:r>
              <a:rPr lang="en-US" baseline="0" dirty="0" smtClean="0"/>
              <a:t>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smtClean="0"/>
              <a:t>part of» </a:t>
            </a:r>
            <a:r>
              <a:rPr lang="it-IT" dirty="0" smtClean="0"/>
              <a:t>or </a:t>
            </a:r>
            <a:r>
              <a:rPr lang="it-IT" dirty="0" smtClean="0"/>
              <a:t>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</a:t>
            </a:r>
            <a:r>
              <a:rPr lang="en-US" dirty="0" smtClean="0"/>
              <a:t>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  <a:endParaRPr lang="it-I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  <a:endParaRPr lang="it-IT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smtClean="0"/>
              <a:t>bus.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03/05/2016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1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  <a:endParaRPr lang="en-US" dirty="0" smtClean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</a:t>
            </a:r>
            <a:r>
              <a:rPr lang="en-US" dirty="0" smtClean="0"/>
              <a:t>wait </a:t>
            </a:r>
            <a:r>
              <a:rPr lang="en-US" dirty="0" smtClean="0"/>
              <a:t>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run-time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  <a:endParaRPr lang="en-US" dirty="0" smtClean="0"/>
          </a:p>
          <a:p>
            <a:pPr lvl="2"/>
            <a:r>
              <a:rPr lang="en-US" dirty="0" smtClean="0"/>
              <a:t>Motivating </a:t>
            </a:r>
            <a:r>
              <a:rPr lang="en-US" dirty="0" smtClean="0"/>
              <a:t>example: self-profiling </a:t>
            </a:r>
            <a:r>
              <a:rPr lang="en-US" dirty="0" smtClean="0"/>
              <a:t>executor </a:t>
            </a:r>
            <a:r>
              <a:rPr lang="en-US" dirty="0" smtClean="0"/>
              <a:t>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5838</TotalTime>
  <Words>4657</Words>
  <Application>Microsoft Office PowerPoint</Application>
  <PresentationFormat>Widescreen</PresentationFormat>
  <Paragraphs>708</Paragraphs>
  <Slides>96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Calibri Light</vt:lpstr>
      <vt:lpstr>Calibri</vt:lpstr>
      <vt:lpstr>Consolas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509</cp:revision>
  <dcterms:created xsi:type="dcterms:W3CDTF">2015-08-26T13:04:48Z</dcterms:created>
  <dcterms:modified xsi:type="dcterms:W3CDTF">2016-05-03T20:00:20Z</dcterms:modified>
</cp:coreProperties>
</file>